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38F1D9-956E-CCCF-21B2-4C005BE930C2}" v="4" dt="2025-01-27T16:28:33.329"/>
    <p1510:client id="{C007887E-E586-0D44-03E1-A6B489568E01}" v="14" dt="2025-01-27T16:27:19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, Romer R CTR USARMY HQDA OCPA (USA)" userId="S::romer.r.garcia.ctr@army.mil::08290a74-8137-40f6-8f8b-77be415c53b7" providerId="AD" clId="Web-{3F38F1D9-956E-CCCF-21B2-4C005BE930C2}"/>
    <pc:docChg chg="modSld">
      <pc:chgData name="Garcia, Romer R CTR USARMY HQDA OCPA (USA)" userId="S::romer.r.garcia.ctr@army.mil::08290a74-8137-40f6-8f8b-77be415c53b7" providerId="AD" clId="Web-{3F38F1D9-956E-CCCF-21B2-4C005BE930C2}" dt="2025-01-27T16:28:33.329" v="1"/>
      <pc:docMkLst>
        <pc:docMk/>
      </pc:docMkLst>
      <pc:sldChg chg="delSp modSp">
        <pc:chgData name="Garcia, Romer R CTR USARMY HQDA OCPA (USA)" userId="S::romer.r.garcia.ctr@army.mil::08290a74-8137-40f6-8f8b-77be415c53b7" providerId="AD" clId="Web-{3F38F1D9-956E-CCCF-21B2-4C005BE930C2}" dt="2025-01-27T16:28:33.329" v="1"/>
        <pc:sldMkLst>
          <pc:docMk/>
          <pc:sldMk cId="1401505294" sldId="261"/>
        </pc:sldMkLst>
        <pc:spChg chg="del">
          <ac:chgData name="Garcia, Romer R CTR USARMY HQDA OCPA (USA)" userId="S::romer.r.garcia.ctr@army.mil::08290a74-8137-40f6-8f8b-77be415c53b7" providerId="AD" clId="Web-{3F38F1D9-956E-CCCF-21B2-4C005BE930C2}" dt="2025-01-27T16:28:33.329" v="1"/>
          <ac:spMkLst>
            <pc:docMk/>
            <pc:sldMk cId="1401505294" sldId="261"/>
            <ac:spMk id="7" creationId="{33C2F258-1F49-8BA6-C9AD-ED7A9AC12367}"/>
          </ac:spMkLst>
        </pc:spChg>
        <pc:spChg chg="mod">
          <ac:chgData name="Garcia, Romer R CTR USARMY HQDA OCPA (USA)" userId="S::romer.r.garcia.ctr@army.mil::08290a74-8137-40f6-8f8b-77be415c53b7" providerId="AD" clId="Web-{3F38F1D9-956E-CCCF-21B2-4C005BE930C2}" dt="2025-01-27T16:28:29.329" v="0" actId="20577"/>
          <ac:spMkLst>
            <pc:docMk/>
            <pc:sldMk cId="1401505294" sldId="261"/>
            <ac:spMk id="8" creationId="{1AD2663B-65DE-D0F8-4AE6-8883C256AB95}"/>
          </ac:spMkLst>
        </pc:spChg>
      </pc:sldChg>
    </pc:docChg>
  </pc:docChgLst>
  <pc:docChgLst>
    <pc:chgData name="Garcia, Romer R CTR USARMY HQDA OCPA (USA)" userId="S::romer.r.garcia.ctr@army.mil::08290a74-8137-40f6-8f8b-77be415c53b7" providerId="AD" clId="Web-{C007887E-E586-0D44-03E1-A6B489568E01}"/>
    <pc:docChg chg="addSld delSld modSld">
      <pc:chgData name="Garcia, Romer R CTR USARMY HQDA OCPA (USA)" userId="S::romer.r.garcia.ctr@army.mil::08290a74-8137-40f6-8f8b-77be415c53b7" providerId="AD" clId="Web-{C007887E-E586-0D44-03E1-A6B489568E01}" dt="2025-01-27T16:27:19.204" v="12"/>
      <pc:docMkLst>
        <pc:docMk/>
      </pc:docMkLst>
      <pc:sldChg chg="del">
        <pc:chgData name="Garcia, Romer R CTR USARMY HQDA OCPA (USA)" userId="S::romer.r.garcia.ctr@army.mil::08290a74-8137-40f6-8f8b-77be415c53b7" providerId="AD" clId="Web-{C007887E-E586-0D44-03E1-A6B489568E01}" dt="2025-01-27T16:25:52.702" v="1"/>
        <pc:sldMkLst>
          <pc:docMk/>
          <pc:sldMk cId="109857222" sldId="256"/>
        </pc:sldMkLst>
      </pc:sldChg>
      <pc:sldChg chg="delSp modSp add">
        <pc:chgData name="Garcia, Romer R CTR USARMY HQDA OCPA (USA)" userId="S::romer.r.garcia.ctr@army.mil::08290a74-8137-40f6-8f8b-77be415c53b7" providerId="AD" clId="Web-{C007887E-E586-0D44-03E1-A6B489568E01}" dt="2025-01-27T16:27:19.204" v="12"/>
        <pc:sldMkLst>
          <pc:docMk/>
          <pc:sldMk cId="1401505294" sldId="261"/>
        </pc:sldMkLst>
        <pc:spChg chg="mod">
          <ac:chgData name="Garcia, Romer R CTR USARMY HQDA OCPA (USA)" userId="S::romer.r.garcia.ctr@army.mil::08290a74-8137-40f6-8f8b-77be415c53b7" providerId="AD" clId="Web-{C007887E-E586-0D44-03E1-A6B489568E01}" dt="2025-01-27T16:26:29.172" v="8" actId="1076"/>
          <ac:spMkLst>
            <pc:docMk/>
            <pc:sldMk cId="1401505294" sldId="261"/>
            <ac:spMk id="4" creationId="{06752B0A-40F4-B6A9-953B-5639D4712CF4}"/>
          </ac:spMkLst>
        </pc:spChg>
        <pc:spChg chg="del">
          <ac:chgData name="Garcia, Romer R CTR USARMY HQDA OCPA (USA)" userId="S::romer.r.garcia.ctr@army.mil::08290a74-8137-40f6-8f8b-77be415c53b7" providerId="AD" clId="Web-{C007887E-E586-0D44-03E1-A6B489568E01}" dt="2025-01-27T16:25:57.343" v="2"/>
          <ac:spMkLst>
            <pc:docMk/>
            <pc:sldMk cId="1401505294" sldId="261"/>
            <ac:spMk id="10" creationId="{0AD128F8-B0CE-C221-1CDC-1ACB6A5512B5}"/>
          </ac:spMkLst>
        </pc:spChg>
        <pc:picChg chg="mod">
          <ac:chgData name="Garcia, Romer R CTR USARMY HQDA OCPA (USA)" userId="S::romer.r.garcia.ctr@army.mil::08290a74-8137-40f6-8f8b-77be415c53b7" providerId="AD" clId="Web-{C007887E-E586-0D44-03E1-A6B489568E01}" dt="2025-01-27T16:27:19.204" v="12"/>
          <ac:picMkLst>
            <pc:docMk/>
            <pc:sldMk cId="1401505294" sldId="261"/>
            <ac:picMk id="16" creationId="{0ABD8C19-CF7F-997C-77B9-1C76EB8C2912}"/>
          </ac:picMkLst>
        </pc:picChg>
        <pc:picChg chg="mod">
          <ac:chgData name="Garcia, Romer R CTR USARMY HQDA OCPA (USA)" userId="S::romer.r.garcia.ctr@army.mil::08290a74-8137-40f6-8f8b-77be415c53b7" providerId="AD" clId="Web-{C007887E-E586-0D44-03E1-A6B489568E01}" dt="2025-01-27T16:26:48.875" v="9"/>
          <ac:picMkLst>
            <pc:docMk/>
            <pc:sldMk cId="1401505294" sldId="261"/>
            <ac:picMk id="21" creationId="{D07B4E1E-1D7E-84EB-0019-DCC1CDC5C9FC}"/>
          </ac:picMkLst>
        </pc:picChg>
        <pc:picChg chg="mod">
          <ac:chgData name="Garcia, Romer R CTR USARMY HQDA OCPA (USA)" userId="S::romer.r.garcia.ctr@army.mil::08290a74-8137-40f6-8f8b-77be415c53b7" providerId="AD" clId="Web-{C007887E-E586-0D44-03E1-A6B489568E01}" dt="2025-01-27T16:27:00.266" v="10"/>
          <ac:picMkLst>
            <pc:docMk/>
            <pc:sldMk cId="1401505294" sldId="261"/>
            <ac:picMk id="24" creationId="{B2752B98-198D-C43B-0BB0-912ABB9B6828}"/>
          </ac:picMkLst>
        </pc:picChg>
        <pc:picChg chg="mod">
          <ac:chgData name="Garcia, Romer R CTR USARMY HQDA OCPA (USA)" userId="S::romer.r.garcia.ctr@army.mil::08290a74-8137-40f6-8f8b-77be415c53b7" providerId="AD" clId="Web-{C007887E-E586-0D44-03E1-A6B489568E01}" dt="2025-01-27T16:27:09.438" v="11"/>
          <ac:picMkLst>
            <pc:docMk/>
            <pc:sldMk cId="1401505294" sldId="261"/>
            <ac:picMk id="28" creationId="{98BA3EF8-5C6D-8F9B-35DC-04ABB59062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rmyeitaas.sharepoint-mil.us/:f:/r/teams/OCPADMD-ProductLibrary/Shared%20Documents/Product%20Library/Omni%20Channel%20Campaigns/Army%20Birthday/Army%20Birthday%202025%20-%20250th/Channel%20Banners?csf=1&amp;web=1&amp;e=XVL6GJ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2;p11">
            <a:extLst>
              <a:ext uri="{FF2B5EF4-FFF2-40B4-BE49-F238E27FC236}">
                <a16:creationId xmlns:a16="http://schemas.microsoft.com/office/drawing/2014/main" id="{06752B0A-40F4-B6A9-953B-5639D4712CF4}"/>
              </a:ext>
            </a:extLst>
          </p:cNvPr>
          <p:cNvSpPr txBox="1">
            <a:spLocks noGrp="1"/>
          </p:cNvSpPr>
          <p:nvPr/>
        </p:nvSpPr>
        <p:spPr>
          <a:xfrm>
            <a:off x="362238" y="178654"/>
            <a:ext cx="77400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100" b="0" dirty="0">
                <a:solidFill>
                  <a:schemeClr val="dk1"/>
                </a:solidFill>
              </a:rPr>
              <a:t>ARMY BIRTHDAY 2025</a:t>
            </a:r>
            <a:endParaRPr lang="en-US"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2700" dirty="0">
                <a:solidFill>
                  <a:srgbClr val="FFCC01"/>
                </a:solidFill>
                <a:latin typeface="Overpass"/>
                <a:ea typeface="Overpass"/>
                <a:cs typeface="Overpass"/>
              </a:rPr>
              <a:t>FACEBOOK CHANNEL BANNER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A74D0C-5878-AC74-7540-AA1B716B1EBD}"/>
              </a:ext>
            </a:extLst>
          </p:cNvPr>
          <p:cNvGrpSpPr/>
          <p:nvPr/>
        </p:nvGrpSpPr>
        <p:grpSpPr>
          <a:xfrm>
            <a:off x="364075" y="1030174"/>
            <a:ext cx="11230145" cy="5070866"/>
            <a:chOff x="364075" y="1030175"/>
            <a:chExt cx="8386199" cy="3786756"/>
          </a:xfrm>
        </p:grpSpPr>
        <p:sp>
          <p:nvSpPr>
            <p:cNvPr id="2" name="Google Shape;168;p16">
              <a:extLst>
                <a:ext uri="{FF2B5EF4-FFF2-40B4-BE49-F238E27FC236}">
                  <a16:creationId xmlns:a16="http://schemas.microsoft.com/office/drawing/2014/main" id="{0710F16B-2FB3-59D9-D21F-73567295DBBF}"/>
                </a:ext>
              </a:extLst>
            </p:cNvPr>
            <p:cNvSpPr txBox="1"/>
            <p:nvPr/>
          </p:nvSpPr>
          <p:spPr>
            <a:xfrm>
              <a:off x="523563" y="2275737"/>
              <a:ext cx="1210800" cy="118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200" b="1">
                  <a:highlight>
                    <a:schemeClr val="lt1"/>
                  </a:highlight>
                </a:rPr>
                <a:t>DESKTOP:</a:t>
              </a:r>
              <a:endParaRPr sz="1200" b="1">
                <a:highlight>
                  <a:schemeClr val="lt1"/>
                </a:highlight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200" b="1">
                  <a:highlight>
                    <a:schemeClr val="lt1"/>
                  </a:highlight>
                </a:rPr>
                <a:t>Need to Plug In Latest Mockup showing how the image shows in the channel</a:t>
              </a:r>
              <a:endParaRPr sz="1200" b="1">
                <a:solidFill>
                  <a:srgbClr val="FF0000"/>
                </a:solidFill>
                <a:highlight>
                  <a:schemeClr val="lt1"/>
                </a:highlight>
              </a:endParaRPr>
            </a:p>
          </p:txBody>
        </p:sp>
        <p:sp>
          <p:nvSpPr>
            <p:cNvPr id="3" name="Google Shape;169;p16">
              <a:extLst>
                <a:ext uri="{FF2B5EF4-FFF2-40B4-BE49-F238E27FC236}">
                  <a16:creationId xmlns:a16="http://schemas.microsoft.com/office/drawing/2014/main" id="{10614466-BEE7-5397-FD80-6FE4909491B7}"/>
                </a:ext>
              </a:extLst>
            </p:cNvPr>
            <p:cNvSpPr txBox="1"/>
            <p:nvPr/>
          </p:nvSpPr>
          <p:spPr>
            <a:xfrm>
              <a:off x="4464400" y="1030175"/>
              <a:ext cx="3618900" cy="26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100" b="1"/>
                <a:t>Final Banner</a:t>
              </a:r>
              <a:endParaRPr sz="1100" b="1">
                <a:solidFill>
                  <a:schemeClr val="dk1"/>
                </a:solidFill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1100" b="1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1100" b="1"/>
            </a:p>
          </p:txBody>
        </p:sp>
        <p:pic>
          <p:nvPicPr>
            <p:cNvPr id="16" name="Google Shape;170;p16">
              <a:extLst>
                <a:ext uri="{FF2B5EF4-FFF2-40B4-BE49-F238E27FC236}">
                  <a16:creationId xmlns:a16="http://schemas.microsoft.com/office/drawing/2014/main" id="{0ABD8C19-CF7F-997C-77B9-1C76EB8C2912}"/>
                </a:ext>
              </a:extLst>
            </p:cNvPr>
            <p:cNvPicPr preferRelativeResize="0"/>
            <p:nvPr/>
          </p:nvPicPr>
          <p:blipFill rotWithShape="1">
            <a:blip r:embed="rId2"/>
            <a:srcRect t="2364" b="2364"/>
            <a:stretch/>
          </p:blipFill>
          <p:spPr>
            <a:xfrm>
              <a:off x="4464411" y="1326425"/>
              <a:ext cx="4285863" cy="1792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71;p16">
              <a:extLst>
                <a:ext uri="{FF2B5EF4-FFF2-40B4-BE49-F238E27FC236}">
                  <a16:creationId xmlns:a16="http://schemas.microsoft.com/office/drawing/2014/main" id="{DD996A50-065D-D688-FB4C-D45CCDC0EAA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4075" y="1357722"/>
              <a:ext cx="1800988" cy="24446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72;p16">
              <a:extLst>
                <a:ext uri="{FF2B5EF4-FFF2-40B4-BE49-F238E27FC236}">
                  <a16:creationId xmlns:a16="http://schemas.microsoft.com/office/drawing/2014/main" id="{D07B4E1E-1D7E-84EB-0019-DCC1CDC5C9FC}"/>
                </a:ext>
              </a:extLst>
            </p:cNvPr>
            <p:cNvPicPr preferRelativeResize="0"/>
            <p:nvPr/>
          </p:nvPicPr>
          <p:blipFill rotWithShape="1">
            <a:blip r:embed="rId2"/>
            <a:srcRect l="5118" r="5118"/>
            <a:stretch/>
          </p:blipFill>
          <p:spPr>
            <a:xfrm>
              <a:off x="364075" y="1357725"/>
              <a:ext cx="1800999" cy="8808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2" name="Google Shape;173;p16">
              <a:extLst>
                <a:ext uri="{FF2B5EF4-FFF2-40B4-BE49-F238E27FC236}">
                  <a16:creationId xmlns:a16="http://schemas.microsoft.com/office/drawing/2014/main" id="{4A507E44-F23F-62BE-ECED-8FEFC9D51B04}"/>
                </a:ext>
              </a:extLst>
            </p:cNvPr>
            <p:cNvGrpSpPr/>
            <p:nvPr/>
          </p:nvGrpSpPr>
          <p:grpSpPr>
            <a:xfrm>
              <a:off x="481159" y="2205571"/>
              <a:ext cx="326510" cy="329134"/>
              <a:chOff x="481159" y="2205571"/>
              <a:chExt cx="302100" cy="304500"/>
            </a:xfrm>
          </p:grpSpPr>
          <p:sp>
            <p:nvSpPr>
              <p:cNvPr id="44" name="Google Shape;174;p16">
                <a:extLst>
                  <a:ext uri="{FF2B5EF4-FFF2-40B4-BE49-F238E27FC236}">
                    <a16:creationId xmlns:a16="http://schemas.microsoft.com/office/drawing/2014/main" id="{1B5CBCB3-10FD-45A1-EC17-20998E2E22DB}"/>
                  </a:ext>
                </a:extLst>
              </p:cNvPr>
              <p:cNvSpPr/>
              <p:nvPr/>
            </p:nvSpPr>
            <p:spPr>
              <a:xfrm>
                <a:off x="481159" y="2206771"/>
                <a:ext cx="302100" cy="3021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pic>
            <p:nvPicPr>
              <p:cNvPr id="45" name="Google Shape;175;p16">
                <a:extLst>
                  <a:ext uri="{FF2B5EF4-FFF2-40B4-BE49-F238E27FC236}">
                    <a16:creationId xmlns:a16="http://schemas.microsoft.com/office/drawing/2014/main" id="{08E8EAF7-A4AF-C701-DF05-06955FB17768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-11097" t="-617" r="-11121" b="-617"/>
              <a:stretch/>
            </p:blipFill>
            <p:spPr>
              <a:xfrm>
                <a:off x="481159" y="2205571"/>
                <a:ext cx="302100" cy="304500"/>
              </a:xfrm>
              <a:prstGeom prst="ellipse">
                <a:avLst/>
              </a:prstGeom>
              <a:noFill/>
              <a:ln w="9525" cap="flat" cmpd="sng">
                <a:solidFill>
                  <a:srgbClr val="4A86E8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pic>
        </p:grpSp>
        <p:pic>
          <p:nvPicPr>
            <p:cNvPr id="23" name="Google Shape;176;p16">
              <a:extLst>
                <a:ext uri="{FF2B5EF4-FFF2-40B4-BE49-F238E27FC236}">
                  <a16:creationId xmlns:a16="http://schemas.microsoft.com/office/drawing/2014/main" id="{DC2E503B-4DDA-9B4B-5FA8-BB6C410D394D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1496" b="33702"/>
            <a:stretch/>
          </p:blipFill>
          <p:spPr>
            <a:xfrm>
              <a:off x="2629275" y="1292375"/>
              <a:ext cx="1417926" cy="1579151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4" name="Google Shape;177;p16">
              <a:extLst>
                <a:ext uri="{FF2B5EF4-FFF2-40B4-BE49-F238E27FC236}">
                  <a16:creationId xmlns:a16="http://schemas.microsoft.com/office/drawing/2014/main" id="{B2752B98-198D-C43B-0BB0-912ABB9B6828}"/>
                </a:ext>
              </a:extLst>
            </p:cNvPr>
            <p:cNvPicPr preferRelativeResize="0"/>
            <p:nvPr/>
          </p:nvPicPr>
          <p:blipFill rotWithShape="1">
            <a:blip r:embed="rId2"/>
            <a:srcRect l="10652" r="10652"/>
            <a:stretch/>
          </p:blipFill>
          <p:spPr>
            <a:xfrm>
              <a:off x="2629284" y="1292375"/>
              <a:ext cx="1417915" cy="791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178;p16">
              <a:extLst>
                <a:ext uri="{FF2B5EF4-FFF2-40B4-BE49-F238E27FC236}">
                  <a16:creationId xmlns:a16="http://schemas.microsoft.com/office/drawing/2014/main" id="{BD9AB906-C6D4-8520-31E6-7F2F3B68CE39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6942" b="34670"/>
            <a:stretch/>
          </p:blipFill>
          <p:spPr>
            <a:xfrm>
              <a:off x="2629275" y="3024250"/>
              <a:ext cx="1417926" cy="1792681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6" name="Google Shape;179;p16">
              <a:extLst>
                <a:ext uri="{FF2B5EF4-FFF2-40B4-BE49-F238E27FC236}">
                  <a16:creationId xmlns:a16="http://schemas.microsoft.com/office/drawing/2014/main" id="{B7212BFF-9FCD-E53D-430D-9D11AF8CE111}"/>
                </a:ext>
              </a:extLst>
            </p:cNvPr>
            <p:cNvSpPr txBox="1"/>
            <p:nvPr/>
          </p:nvSpPr>
          <p:spPr>
            <a:xfrm>
              <a:off x="364075" y="1030175"/>
              <a:ext cx="1307700" cy="26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100" b="1"/>
                <a:t>Desktop</a:t>
              </a:r>
              <a:endParaRPr sz="1100" b="1"/>
            </a:p>
          </p:txBody>
        </p:sp>
        <p:sp>
          <p:nvSpPr>
            <p:cNvPr id="27" name="Google Shape;180;p16">
              <a:extLst>
                <a:ext uri="{FF2B5EF4-FFF2-40B4-BE49-F238E27FC236}">
                  <a16:creationId xmlns:a16="http://schemas.microsoft.com/office/drawing/2014/main" id="{0F908EE2-45BB-2BDA-255D-77D76E16CC65}"/>
                </a:ext>
              </a:extLst>
            </p:cNvPr>
            <p:cNvSpPr txBox="1"/>
            <p:nvPr/>
          </p:nvSpPr>
          <p:spPr>
            <a:xfrm>
              <a:off x="2599600" y="1030175"/>
              <a:ext cx="1307700" cy="26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1100" b="1"/>
                <a:t>Mobile</a:t>
              </a:r>
              <a:endParaRPr sz="1100" b="1"/>
            </a:p>
          </p:txBody>
        </p:sp>
        <p:pic>
          <p:nvPicPr>
            <p:cNvPr id="28" name="Google Shape;181;p16">
              <a:extLst>
                <a:ext uri="{FF2B5EF4-FFF2-40B4-BE49-F238E27FC236}">
                  <a16:creationId xmlns:a16="http://schemas.microsoft.com/office/drawing/2014/main" id="{98BA3EF8-5C6D-8F9B-35DC-04ABB590624B}"/>
                </a:ext>
              </a:extLst>
            </p:cNvPr>
            <p:cNvPicPr preferRelativeResize="0"/>
            <p:nvPr/>
          </p:nvPicPr>
          <p:blipFill rotWithShape="1">
            <a:blip r:embed="rId2"/>
            <a:srcRect l="10659" r="10659"/>
            <a:stretch/>
          </p:blipFill>
          <p:spPr>
            <a:xfrm>
              <a:off x="2629275" y="3043450"/>
              <a:ext cx="1417800" cy="791100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</p:spPr>
        </p:pic>
        <p:sp>
          <p:nvSpPr>
            <p:cNvPr id="29" name="Google Shape;182;p16">
              <a:extLst>
                <a:ext uri="{FF2B5EF4-FFF2-40B4-BE49-F238E27FC236}">
                  <a16:creationId xmlns:a16="http://schemas.microsoft.com/office/drawing/2014/main" id="{C4D7D1EC-07F7-552D-D54E-AC8D5F799099}"/>
                </a:ext>
              </a:extLst>
            </p:cNvPr>
            <p:cNvSpPr/>
            <p:nvPr/>
          </p:nvSpPr>
          <p:spPr>
            <a:xfrm>
              <a:off x="2972475" y="3834550"/>
              <a:ext cx="873900" cy="26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oogle Shape;183;p16">
              <a:extLst>
                <a:ext uri="{FF2B5EF4-FFF2-40B4-BE49-F238E27FC236}">
                  <a16:creationId xmlns:a16="http://schemas.microsoft.com/office/drawing/2014/main" id="{FED0E7AD-8809-802D-60E9-C1694A6722E7}"/>
                </a:ext>
              </a:extLst>
            </p:cNvPr>
            <p:cNvGrpSpPr/>
            <p:nvPr/>
          </p:nvGrpSpPr>
          <p:grpSpPr>
            <a:xfrm>
              <a:off x="2679667" y="3323806"/>
              <a:ext cx="639395" cy="646514"/>
              <a:chOff x="2679667" y="3323806"/>
              <a:chExt cx="302100" cy="304500"/>
            </a:xfrm>
          </p:grpSpPr>
          <p:sp>
            <p:nvSpPr>
              <p:cNvPr id="35" name="Google Shape;184;p16">
                <a:extLst>
                  <a:ext uri="{FF2B5EF4-FFF2-40B4-BE49-F238E27FC236}">
                    <a16:creationId xmlns:a16="http://schemas.microsoft.com/office/drawing/2014/main" id="{049C061A-16C8-FFFB-2EEF-83601B89508E}"/>
                  </a:ext>
                </a:extLst>
              </p:cNvPr>
              <p:cNvSpPr/>
              <p:nvPr/>
            </p:nvSpPr>
            <p:spPr>
              <a:xfrm>
                <a:off x="2679667" y="3325006"/>
                <a:ext cx="302100" cy="302100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pic>
            <p:nvPicPr>
              <p:cNvPr id="36" name="Google Shape;185;p16">
                <a:extLst>
                  <a:ext uri="{FF2B5EF4-FFF2-40B4-BE49-F238E27FC236}">
                    <a16:creationId xmlns:a16="http://schemas.microsoft.com/office/drawing/2014/main" id="{C9431FC0-25D3-AA8A-A384-1F9AD6EA4A38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-11097" t="-617" r="-11121" b="-617"/>
              <a:stretch/>
            </p:blipFill>
            <p:spPr>
              <a:xfrm>
                <a:off x="2679667" y="3323806"/>
                <a:ext cx="302100" cy="3045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</p:grpSp>
        <p:pic>
          <p:nvPicPr>
            <p:cNvPr id="31" name="Google Shape;186;p16">
              <a:extLst>
                <a:ext uri="{FF2B5EF4-FFF2-40B4-BE49-F238E27FC236}">
                  <a16:creationId xmlns:a16="http://schemas.microsoft.com/office/drawing/2014/main" id="{0DF2F6D2-41B5-F07C-C331-5E22489F53E7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679725" y="3327400"/>
              <a:ext cx="639300" cy="6393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32" name="Google Shape;187;p16">
              <a:extLst>
                <a:ext uri="{FF2B5EF4-FFF2-40B4-BE49-F238E27FC236}">
                  <a16:creationId xmlns:a16="http://schemas.microsoft.com/office/drawing/2014/main" id="{5F956C95-6607-C077-D89E-448FBB39A188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656075" y="2154249"/>
              <a:ext cx="262200" cy="2622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33" name="Google Shape;188;p16">
              <a:extLst>
                <a:ext uri="{FF2B5EF4-FFF2-40B4-BE49-F238E27FC236}">
                  <a16:creationId xmlns:a16="http://schemas.microsoft.com/office/drawing/2014/main" id="{42880486-CB9F-B4E1-5B1E-F5AB3A1D57D3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81150" y="2206875"/>
              <a:ext cx="326400" cy="3264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sp>
        <p:nvSpPr>
          <p:cNvPr id="8" name="Google Shape;66;p11">
            <a:extLst>
              <a:ext uri="{FF2B5EF4-FFF2-40B4-BE49-F238E27FC236}">
                <a16:creationId xmlns:a16="http://schemas.microsoft.com/office/drawing/2014/main" id="{1AD2663B-65DE-D0F8-4AE6-8883C256AB95}"/>
              </a:ext>
            </a:extLst>
          </p:cNvPr>
          <p:cNvSpPr txBox="1"/>
          <p:nvPr/>
        </p:nvSpPr>
        <p:spPr>
          <a:xfrm>
            <a:off x="7524263" y="827788"/>
            <a:ext cx="3844500" cy="338524"/>
          </a:xfrm>
          <a:prstGeom prst="rect">
            <a:avLst/>
          </a:prstGeom>
          <a:solidFill>
            <a:srgbClr val="FFDA3D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000"/>
              <a:t>Assets: </a:t>
            </a:r>
            <a:r>
              <a:rPr lang="en-US" sz="1000" dirty="0">
                <a:hlinkClick r:id="rId8"/>
              </a:rPr>
              <a:t>Channel Banners</a:t>
            </a:r>
            <a:endParaRPr sz="1000" dirty="0">
              <a:hlinkClick r:id="rId8"/>
            </a:endParaRPr>
          </a:p>
        </p:txBody>
      </p:sp>
    </p:spTree>
    <p:extLst>
      <p:ext uri="{BB962C8B-B14F-4D97-AF65-F5344CB8AC3E}">
        <p14:creationId xmlns:p14="http://schemas.microsoft.com/office/powerpoint/2010/main" val="1401505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9B737D7195D542A953FB6BE9698178" ma:contentTypeVersion="15" ma:contentTypeDescription="Create a new document." ma:contentTypeScope="" ma:versionID="d6fa7cf1172396e8d2975be8523ac99d">
  <xsd:schema xmlns:xsd="http://www.w3.org/2001/XMLSchema" xmlns:xs="http://www.w3.org/2001/XMLSchema" xmlns:p="http://schemas.microsoft.com/office/2006/metadata/properties" xmlns:ns2="f2477f45-d296-4060-b2e6-68ed7a01c5f1" xmlns:ns3="869d1ec0-f960-4ff2-9fc5-5c56b3410662" targetNamespace="http://schemas.microsoft.com/office/2006/metadata/properties" ma:root="true" ma:fieldsID="5257ee6bf18417fd87714b8c171a705e" ns2:_="" ns3:_="">
    <xsd:import namespace="f2477f45-d296-4060-b2e6-68ed7a01c5f1"/>
    <xsd:import namespace="869d1ec0-f960-4ff2-9fc5-5c56b34106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Dateand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477f45-d296-4060-b2e6-68ed7a01c5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andTime" ma:index="22" nillable="true" ma:displayName="Date and Time" ma:format="DateTime" ma:internalName="DateandTim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d1ec0-f960-4ff2-9fc5-5c56b341066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andTime xmlns="f2477f45-d296-4060-b2e6-68ed7a01c5f1" xsi:nil="true"/>
    <lcf76f155ced4ddcb4097134ff3c332f xmlns="f2477f45-d296-4060-b2e6-68ed7a01c5f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1BD3CE-2208-41D0-B731-B2AB250346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477f45-d296-4060-b2e6-68ed7a01c5f1"/>
    <ds:schemaRef ds:uri="869d1ec0-f960-4ff2-9fc5-5c56b34106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3BB3AD-D9E3-4715-86E8-3995D80AC75B}">
  <ds:schemaRefs>
    <ds:schemaRef ds:uri="http://schemas.microsoft.com/office/2006/metadata/properties"/>
    <ds:schemaRef ds:uri="http://schemas.microsoft.com/office/infopath/2007/PartnerControls"/>
    <ds:schemaRef ds:uri="f2477f45-d296-4060-b2e6-68ed7a01c5f1"/>
  </ds:schemaRefs>
</ds:datastoreItem>
</file>

<file path=customXml/itemProps3.xml><?xml version="1.0" encoding="utf-8"?>
<ds:datastoreItem xmlns:ds="http://schemas.openxmlformats.org/officeDocument/2006/customXml" ds:itemID="{7FC69638-D18F-4A2E-89C9-6A345D9890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13</cp:revision>
  <dcterms:created xsi:type="dcterms:W3CDTF">2025-01-27T16:25:41Z</dcterms:created>
  <dcterms:modified xsi:type="dcterms:W3CDTF">2025-01-27T16:28:40Z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0x010100399B737D7195D542A953FB6BE9698178</vt:lpwstr>
  </property>
  <property fmtid="{D5CDD505-2E9C-101B-9397-08002B2CF9AE}" pid="3" name="MediaServiceImageTags">
    <vt:lpwstr/>
  </property>
</Properties>
</file>